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4D8C-7D8C-4468-D0A0-36BCA2152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7ED47-C0BD-976F-6DAD-B87D4CCE3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0212D-D409-4125-9A10-8244543B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2D26-EFC2-F98B-9059-94A0DF74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E844-F2F1-7CC9-767D-FF21E06E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E80-DB85-D40A-A9F2-72DCE720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BD5CB-1D4F-9FD3-7299-67A0F7AE5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BAFBB-37CB-A02C-B006-8C25C7C7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DC484-7113-7511-C57C-F2BDF1D0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7BBB0-36AD-2F9F-A1A3-4F543A3F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91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53E6B-FFB7-7CBB-9476-407FA1E11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7D753-CF17-B1E7-2B34-B5F3F739D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1C9AB-F665-5DBB-33CB-6A71A4F72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65D5-4CDC-60B6-4169-B9F3C9B31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36C4A-29C0-56DC-3565-BD51A77B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21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D012-F184-08A3-03BE-4414A6E9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A00F0-96C0-E3EF-C7D9-CC1E67F40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6273F-485A-8127-98C4-420F0C91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F6295-56F4-6328-0E08-965E7257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E383D-7C41-256E-BB28-62C1CBAE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97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A21D-5A0D-B3F1-9B6A-02CE41AF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517D7-E3E1-1AFF-836D-62BBFB1F8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95C1-DCC3-D54B-2FBA-BFF90590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A2C72-99AC-C03C-50D8-1BD1F8C9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A53C9-B4E7-CC31-416D-338EF037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59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375D-8F60-6DCB-30DB-643915D3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C9927-B4DB-57A8-24D8-3F1547490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D07AB-631A-6D06-71C3-2F0714E64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C382F-44F2-3114-C152-3CD73958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949F6-018C-A700-5E82-1FCF2A0B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86180-5172-9FC8-1461-3CA4ECAB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47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C911-EF99-525F-505F-DE6A7355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51F5A-2528-7B33-D02F-58A8644B9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DBB0C-4B97-35FD-67B6-060003037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A325F-4FDF-0B5C-7B86-BDBF68917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DCEEA2-C81D-899A-D9A1-DE8122B44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4A8687-29E0-25FB-991C-6CF255E9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7EE39E-E313-5E48-2BF8-FE21B9DA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E1227-0635-5EE7-AD7C-548DD64F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44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C3E6-3D7C-DC06-F8FD-7A4D90DC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690FA-BA01-C224-764D-F77880FA6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C897-C9A7-6036-8B1E-29B4092F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481FC-9A45-BA3D-F2CD-87DC9C09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26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64EAC-0E15-CAD5-E1A4-DF51AF2C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2345E-DB43-14F1-74CD-DDA740814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84F90-8B42-79C6-4DC0-07B9F2B3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39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0E0C-5EF5-0A19-7D28-0552F5468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2E17D-4C68-95E8-4E38-0BC13C0B2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2791E-C850-6B81-3E8E-4B494209C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38C85-7ADF-F778-FC33-E68BFBEB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AADAB-764A-EBF1-FCF7-959D42D4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EDC82-04E2-FB5B-15A1-16B53EE0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13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6E83-1C35-85A8-3376-BF390CC0C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B52E79-B25A-DAF1-66B8-D3C475FBE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703D8-6433-B789-634C-9CB278D90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39490-9620-DC84-EB1E-5CD3942E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4459B-4790-3622-F06F-8F47B6CBC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239E0-C638-9354-E908-F3FD1BC3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46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69527A-06BF-E99A-612D-ADE13179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7F922-029D-5B9F-3F45-4FAE2DB9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060C1-335B-ADF6-C5EE-BA2A16CFA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012317-1F28-4C57-B403-2E0C81DFF2F1}" type="datetimeFigureOut">
              <a:rPr lang="en-IN" smtClean="0"/>
              <a:t>30-12-2025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AC8DC-62B8-6946-8E8A-7D66832DB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8538D-D91B-A09B-182E-AEA62BBD5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C26CAD-747E-4B27-9FF8-4E11C9450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5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9FAE-3E28-14EA-3E5B-A5120E7FC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FCC0F-2CD4-C355-E402-EFBE67D609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158B4-E2B5-A964-A8A7-1483CAC42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86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1F25-4866-87E8-3118-D76583DD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601C-3047-3848-B9ED-91706BBA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AD3F0-2C48-2DD8-69F0-3107DF0E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8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F3A-E049-438B-8202-DA0C2387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8359-BBBE-0EE5-DBBA-BC83BC1A3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BB971-61DC-2D39-61AE-D07EB816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6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D17B-75ED-D110-EBB0-6467C03F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1BFFC-478A-5381-8346-4ACCB3774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B8FC5-8D39-D245-EBA1-0881B21E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4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9D11-7355-531F-73B9-71DDB54B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7AA35-880A-CF2D-87FD-2506DB455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5374A-272A-5760-3C2C-64E8EA52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EA5-16C1-D5C3-BC3B-73B0A24DB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3E52C-8D06-DBC3-FB4D-520D80E0F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BDD87-BBD6-617B-E759-3C982DBCB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4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E9A6-3F3C-2B55-77F1-A93E0977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205D2-C205-8CD7-0A41-DA1C3164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97682-365A-4826-D5B5-425F96DF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3AD8-BED0-1CE5-1859-0F2EA37A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997D-50D9-79DD-015A-F3564DDB8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00433-5073-CD70-AD4E-DBA218D5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8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856D-4169-479B-58BF-737F7EAB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873C7-C8A0-0363-29B6-5DD981DEB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E3895-AD08-F535-8737-84E4035F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CCB9-6EE1-EC41-B671-42E12A48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D8BE4-17F3-230D-0F6C-B4A64AF14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60283-2F16-64D0-76F9-6B87B390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8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1A97-DCD0-F3F7-D2DC-17E531AB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5DD7C-98D2-3648-2982-AC596B786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95504-61ED-FE33-D47A-A6DD67B6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56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4261-B28A-6B70-1B33-224CAEFE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12B62-E75E-8C40-F8D5-3A20BB023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C68B3-E68D-FBED-59DF-D2042632F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1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3D0E-59EC-7A10-E9E9-2AD124BF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6E5B-9FAF-4F66-59DB-17F7E9DE4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38456-D2AE-EEF9-C887-7DDA7978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E16E-A91E-BB2D-E7F1-FDE2427F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078A-97D1-2863-72E4-BA330FA58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BF397-FDF5-0910-7B58-376F6F4B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2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98AD-4632-3F07-8E36-237FAD3B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5C97-612C-A460-365F-B16F1C6E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21AA7-935C-688D-7AD5-E9A6DB883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2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CB25-5B09-D67B-236E-26DA842B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3AD49-F3C5-31FD-CD6C-D92278DC9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4F05B-5B08-1C3A-CC9A-91DD820E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9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BHUVANESWARI D</dc:creator>
  <cp:lastModifiedBy>BHUVANESWARI D</cp:lastModifiedBy>
  <cp:revision>16</cp:revision>
  <dcterms:created xsi:type="dcterms:W3CDTF">2025-12-30T06:16:00Z</dcterms:created>
  <dcterms:modified xsi:type="dcterms:W3CDTF">2025-12-30T06:24:56Z</dcterms:modified>
</cp:coreProperties>
</file>